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edarville Cursive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3" y="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f19dbda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f19dbda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f19dbda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f19dbda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f19dbda8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f19dbda8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f19dbda84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f19dbda84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f19dbda8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f19dbda8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f19dbda8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f19dbda8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f19dbda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f19dbda8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f19dbda8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f19dbda8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190500" marR="1905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1D1C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E-Commerce</a:t>
            </a:r>
            <a:endParaRPr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310925"/>
            <a:ext cx="8520600" cy="20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/>
              <a:t>Team 5 Introductions</a:t>
            </a:r>
            <a:endParaRPr sz="4600" b="1"/>
          </a:p>
        </p:txBody>
      </p:sp>
      <p:sp>
        <p:nvSpPr>
          <p:cNvPr id="61" name="Google Shape;61;p14"/>
          <p:cNvSpPr txBox="1"/>
          <p:nvPr/>
        </p:nvSpPr>
        <p:spPr>
          <a:xfrm>
            <a:off x="1931600" y="3049100"/>
            <a:ext cx="52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Dominic, Justin, Raheleh, Louis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Technologies Used...</a:t>
            </a:r>
            <a:endParaRPr b="1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1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Spring Boot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Maven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React.Js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MySQL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external APIs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Store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last but not least…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Slack &amp; ZOOM!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556" y="1152481"/>
            <a:ext cx="3968750" cy="26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we worked on</a:t>
            </a:r>
            <a:endParaRPr b="1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7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Dominic</a:t>
            </a:r>
            <a:r>
              <a:rPr lang="en" sz="1400"/>
              <a:t>: 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Service Layer, Entities, Daos, Tests, SQL DDL and DML, React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Justin</a:t>
            </a:r>
            <a:r>
              <a:rPr lang="en" sz="1400"/>
              <a:t>: 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 and Login pages, Entities, Daos, Tests, ERD, DDL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Raheleh</a:t>
            </a:r>
            <a:r>
              <a:rPr lang="en" sz="1400"/>
              <a:t>: 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Report and Purchase History pages, Live Exchange Rate, Daos,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Louis</a:t>
            </a:r>
            <a:r>
              <a:rPr lang="en" sz="1400"/>
              <a:t>: 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</a:t>
            </a:r>
            <a:r>
              <a:rPr lang="en" sz="1400"/>
              <a:t>ntities, DAOs, </a:t>
            </a:r>
            <a:r>
              <a:rPr lang="en"/>
              <a:t>Tests</a:t>
            </a:r>
            <a:r>
              <a:rPr lang="en" sz="1400"/>
              <a:t>, Controller, Cart Page, </a:t>
            </a:r>
            <a:r>
              <a:rPr lang="en"/>
              <a:t>C</a:t>
            </a:r>
            <a:r>
              <a:rPr lang="en" sz="1400"/>
              <a:t>onnecting </a:t>
            </a:r>
            <a:r>
              <a:rPr lang="en"/>
              <a:t>A</a:t>
            </a:r>
            <a:r>
              <a:rPr lang="en" sz="1400"/>
              <a:t>xios. SQL</a:t>
            </a:r>
            <a:endParaRPr sz="14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000" y="1432075"/>
            <a:ext cx="24765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Architecture</a:t>
            </a:r>
            <a:endParaRPr sz="302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5975"/>
            <a:ext cx="8839200" cy="338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ERD</a:t>
            </a:r>
            <a:endParaRPr sz="302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1177200"/>
            <a:ext cx="73723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body" idx="4294967295"/>
          </p:nvPr>
        </p:nvSpPr>
        <p:spPr>
          <a:xfrm>
            <a:off x="311700" y="441675"/>
            <a:ext cx="8520600" cy="24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900"/>
              <a:t>Time for the Project Demo!!</a:t>
            </a:r>
            <a:endParaRPr sz="7900"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288" y="2832175"/>
            <a:ext cx="2573427" cy="171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Learned...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connect React to Spring Boot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efficiently store information into JSON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‘filter’ to filter state’s data in React for our report page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Overhead of making sure all our parts can actually work together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375" y="1604300"/>
            <a:ext cx="3769125" cy="25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792400"/>
            <a:ext cx="8520600" cy="3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900">
                <a:latin typeface="Cedarville Cursive"/>
                <a:ea typeface="Cedarville Cursive"/>
                <a:cs typeface="Cedarville Cursive"/>
                <a:sym typeface="Cedarville Cursive"/>
              </a:rPr>
              <a:t>Do you have any questions?</a:t>
            </a:r>
            <a:endParaRPr sz="4900">
              <a:latin typeface="Cedarville Cursive"/>
              <a:ea typeface="Cedarville Cursive"/>
              <a:cs typeface="Cedarville Cursive"/>
              <a:sym typeface="Cedarville Cursive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950" y="1813750"/>
            <a:ext cx="3345175" cy="20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50" y="2091138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On-screen Show (16:9)</PresentationFormat>
  <Paragraphs>33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Cedarville Cursive</vt:lpstr>
      <vt:lpstr>Arial</vt:lpstr>
      <vt:lpstr>Simple Light</vt:lpstr>
      <vt:lpstr> E-Commerce</vt:lpstr>
      <vt:lpstr>Team 5 Introductions</vt:lpstr>
      <vt:lpstr>Technologies Used...</vt:lpstr>
      <vt:lpstr>What we worked on</vt:lpstr>
      <vt:lpstr>Architecture</vt:lpstr>
      <vt:lpstr>ERD</vt:lpstr>
      <vt:lpstr>PowerPoint Presentation</vt:lpstr>
      <vt:lpstr>Lessons Learned...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E-Commerce</dc:title>
  <dc:creator>Louis Moccia</dc:creator>
  <cp:lastModifiedBy>Louis Moccia</cp:lastModifiedBy>
  <cp:revision>1</cp:revision>
  <dcterms:modified xsi:type="dcterms:W3CDTF">2021-04-09T16:46:35Z</dcterms:modified>
</cp:coreProperties>
</file>